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7" r:id="rId2"/>
    <p:sldId id="314" r:id="rId3"/>
    <p:sldId id="328" r:id="rId4"/>
    <p:sldId id="327" r:id="rId5"/>
    <p:sldId id="329" r:id="rId6"/>
    <p:sldId id="330" r:id="rId7"/>
    <p:sldId id="331" r:id="rId8"/>
    <p:sldId id="323" r:id="rId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00"/>
    <a:srgbClr val="0000CC"/>
    <a:srgbClr val="FF0000"/>
    <a:srgbClr val="660066"/>
    <a:srgbClr val="CCECFF"/>
    <a:srgbClr val="008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5" autoAdjust="0"/>
    <p:restoredTop sz="94660" autoAdjust="0"/>
  </p:normalViewPr>
  <p:slideViewPr>
    <p:cSldViewPr>
      <p:cViewPr varScale="1">
        <p:scale>
          <a:sx n="65" d="100"/>
          <a:sy n="65" d="100"/>
        </p:scale>
        <p:origin x="-80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fld id="{1192C8B3-F003-48DC-9E5E-3C66C09B88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2C8B3-F003-48DC-9E5E-3C66C09B88D8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4900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DA020-F2CC-4C6A-B2E7-A708507B29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903427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80630-CDC4-43C8-A4A5-2991348B5A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630093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B4E92-FE8F-4E70-BA4A-24B236E546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284376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496DE-4954-45CB-A4BE-7F7557E6A0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69284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8A7C3-4AE1-470A-94F4-6F69746A01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488429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9BAF2-440F-4833-95BC-E0C5C2F9EA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24650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42972-2E65-4A07-8138-762261ECD9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381669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D1BE4-DF2B-408B-9F2C-46F17052C0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83725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714EF-B1DC-4E19-B083-45B6E7DB878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566308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4F8EC-F884-44AB-9012-42A49741E9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457744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9F303-9010-4BBE-8B17-BC8F46F43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26400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>
                <a:ea typeface="SimSun" panose="02010600030101010101" pitchFamily="2" charset="-122"/>
              </a:defRPr>
            </a:lvl1pPr>
          </a:lstStyle>
          <a:p>
            <a:fld id="{575019CA-9072-4C44-89DD-3A60F85B0E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10" y="-54758"/>
            <a:ext cx="1551948" cy="1551948"/>
          </a:xfrm>
          <a:prstGeom prst="rect">
            <a:avLst/>
          </a:prstGeom>
        </p:spPr>
      </p:pic>
      <p:sp>
        <p:nvSpPr>
          <p:cNvPr id="2054" name="WordArt 6"/>
          <p:cNvSpPr>
            <a:spLocks noTextEdit="1"/>
          </p:cNvSpPr>
          <p:nvPr/>
        </p:nvSpPr>
        <p:spPr>
          <a:xfrm>
            <a:off x="304912" y="1630728"/>
            <a:ext cx="8534288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i="1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ea typeface="Arial" panose="020B0604020202020204" pitchFamily="34" charset="0"/>
              </a:rPr>
              <a:t>KÍNH CHÀO QUÝ THẦY CÔ GIÁO !</a:t>
            </a:r>
          </a:p>
          <a:p>
            <a:pPr algn="ctr" eaLnBrk="0" hangingPunct="0"/>
            <a:r>
              <a:rPr lang="en-US" sz="3600" b="1" i="1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ea typeface="Arial" panose="020B0604020202020204" pitchFamily="34" charset="0"/>
              </a:rPr>
              <a:t>XIN CHÀO CÁC EM HỌC SINH !</a:t>
            </a:r>
            <a:endParaRPr lang="en-US" sz="3600" b="1" i="1" noProof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ea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14376" y="5410148"/>
            <a:ext cx="7010336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800" b="1">
                <a:solidFill>
                  <a:srgbClr val="CC0000"/>
                </a:solidFill>
                <a:latin typeface="UTM Edwardian" panose="02040603050506020204" pitchFamily="18" charset="0"/>
              </a:rPr>
              <a:t>Giáo viên: Bùi Thị Hạnh</a:t>
            </a:r>
            <a:endParaRPr lang="en-US" altLang="en-US" sz="4800" b="1">
              <a:solidFill>
                <a:srgbClr val="CC0000"/>
              </a:solidFill>
              <a:latin typeface="UTM Edwardian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28871" y="3426709"/>
            <a:ext cx="6705529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/>
            <a:r>
              <a:rPr lang="" altLang="x-none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: Chục- 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Đơn vị 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( Tiết 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1)</a:t>
            </a:r>
            <a:r>
              <a:rPr lang="" altLang="x-none" sz="4000" b="1" noProof="1" smtClean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endParaRPr lang="" altLang="x-none" sz="4000" b="1" noProof="1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 eaLnBrk="0" hangingPunct="0"/>
            <a:r>
              <a:rPr lang="" altLang="x-none" sz="4000" b="1" noProof="1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Lớp: </a:t>
            </a:r>
            <a:r>
              <a:rPr lang="" altLang="x-none" sz="4000" b="1" noProof="1" smtClean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Một </a:t>
            </a:r>
            <a:r>
              <a:rPr lang="" altLang="x-none" sz="4000" b="1" noProof="1" smtClean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5</a:t>
            </a:r>
          </a:p>
          <a:p>
            <a:pPr algn="ctr" eaLnBrk="0" hangingPunct="0"/>
            <a:r>
              <a:rPr lang="" altLang="x-none" sz="4000" b="1" noProof="1" smtClean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Arial" panose="020B0604020202020204" pitchFamily="34" charset="0"/>
                <a:cs typeface="Arial" panose="020B0604020202020204" pitchFamily="34" charset="0"/>
              </a:rPr>
              <a:t>Ngày 17.2.2021</a:t>
            </a:r>
            <a:endParaRPr lang="" altLang="x-none" sz="4000" b="1" noProof="1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980" y="61525"/>
            <a:ext cx="3088802" cy="1569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30" y="-205551"/>
            <a:ext cx="3088802" cy="1569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00" y="195063"/>
            <a:ext cx="3088802" cy="1569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0"/>
            <a:ext cx="9448552" cy="1392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25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 advAuto="0"/>
      <p:bldP spid="3081" grpId="0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228600"/>
            <a:ext cx="9144000" cy="60966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17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912" y="1752644"/>
            <a:ext cx="861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mấy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quả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xoài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?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5867400"/>
            <a:ext cx="3581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17 </a:t>
            </a:r>
            <a:r>
              <a:rPr lang="en-US" sz="2800" dirty="0" err="1" smtClean="0">
                <a:solidFill>
                  <a:srgbClr val="0000FF"/>
                </a:solidFill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xoài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24384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228600"/>
            <a:ext cx="9144000" cy="60966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17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3" name="Title 7"/>
          <p:cNvSpPr txBox="1">
            <a:spLocks noChangeArrowheads="1"/>
          </p:cNvSpPr>
          <p:nvPr/>
        </p:nvSpPr>
        <p:spPr>
          <a:xfrm>
            <a:off x="0" y="762000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Chục-Đơn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2362200"/>
            <a:ext cx="4648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429001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4876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ở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ở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17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6" name="Title 7"/>
          <p:cNvSpPr txBox="1">
            <a:spLocks noChangeArrowheads="1"/>
          </p:cNvSpPr>
          <p:nvPr/>
        </p:nvSpPr>
        <p:spPr>
          <a:xfrm>
            <a:off x="0" y="1295400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066800" y="2590800"/>
            <a:ext cx="3657600" cy="1905000"/>
            <a:chOff x="0" y="0"/>
            <a:chExt cx="10765" cy="8361"/>
          </a:xfrm>
        </p:grpSpPr>
        <p:sp>
          <p:nvSpPr>
            <p:cNvPr id="422" name="Freeform 359"/>
            <p:cNvSpPr>
              <a:spLocks/>
            </p:cNvSpPr>
            <p:nvPr/>
          </p:nvSpPr>
          <p:spPr bwMode="auto">
            <a:xfrm>
              <a:off x="6758" y="0"/>
              <a:ext cx="4007" cy="3829"/>
            </a:xfrm>
            <a:custGeom>
              <a:avLst/>
              <a:gdLst>
                <a:gd name="T0" fmla="*/ 200025 w 631"/>
                <a:gd name="T1" fmla="*/ 504825 h 603"/>
                <a:gd name="T2" fmla="*/ 246380 w 631"/>
                <a:gd name="T3" fmla="*/ 499745 h 603"/>
                <a:gd name="T4" fmla="*/ 288290 w 631"/>
                <a:gd name="T5" fmla="*/ 485140 h 603"/>
                <a:gd name="T6" fmla="*/ 325755 w 631"/>
                <a:gd name="T7" fmla="*/ 462280 h 603"/>
                <a:gd name="T8" fmla="*/ 356235 w 631"/>
                <a:gd name="T9" fmla="*/ 433070 h 603"/>
                <a:gd name="T10" fmla="*/ 380365 w 631"/>
                <a:gd name="T11" fmla="*/ 397510 h 603"/>
                <a:gd name="T12" fmla="*/ 394970 w 631"/>
                <a:gd name="T13" fmla="*/ 356870 h 603"/>
                <a:gd name="T14" fmla="*/ 400685 w 631"/>
                <a:gd name="T15" fmla="*/ 313055 h 603"/>
                <a:gd name="T16" fmla="*/ 394970 w 631"/>
                <a:gd name="T17" fmla="*/ 269240 h 603"/>
                <a:gd name="T18" fmla="*/ 380365 w 631"/>
                <a:gd name="T19" fmla="*/ 229235 h 603"/>
                <a:gd name="T20" fmla="*/ 356235 w 631"/>
                <a:gd name="T21" fmla="*/ 193675 h 603"/>
                <a:gd name="T22" fmla="*/ 325755 w 631"/>
                <a:gd name="T23" fmla="*/ 163830 h 603"/>
                <a:gd name="T24" fmla="*/ 288290 w 631"/>
                <a:gd name="T25" fmla="*/ 141605 h 603"/>
                <a:gd name="T26" fmla="*/ 246380 w 631"/>
                <a:gd name="T27" fmla="*/ 127000 h 603"/>
                <a:gd name="T28" fmla="*/ 200025 w 631"/>
                <a:gd name="T29" fmla="*/ 121920 h 603"/>
                <a:gd name="T30" fmla="*/ 154305 w 631"/>
                <a:gd name="T31" fmla="*/ 127000 h 603"/>
                <a:gd name="T32" fmla="*/ 112395 w 631"/>
                <a:gd name="T33" fmla="*/ 141605 h 603"/>
                <a:gd name="T34" fmla="*/ 74930 w 631"/>
                <a:gd name="T35" fmla="*/ 163830 h 603"/>
                <a:gd name="T36" fmla="*/ 43815 w 631"/>
                <a:gd name="T37" fmla="*/ 193675 h 603"/>
                <a:gd name="T38" fmla="*/ 20320 w 631"/>
                <a:gd name="T39" fmla="*/ 229235 h 603"/>
                <a:gd name="T40" fmla="*/ 5715 w 631"/>
                <a:gd name="T41" fmla="*/ 269240 h 603"/>
                <a:gd name="T42" fmla="*/ 0 w 631"/>
                <a:gd name="T43" fmla="*/ 313055 h 603"/>
                <a:gd name="T44" fmla="*/ 5715 w 631"/>
                <a:gd name="T45" fmla="*/ 356870 h 603"/>
                <a:gd name="T46" fmla="*/ 20320 w 631"/>
                <a:gd name="T47" fmla="*/ 397510 h 603"/>
                <a:gd name="T48" fmla="*/ 43815 w 631"/>
                <a:gd name="T49" fmla="*/ 433070 h 603"/>
                <a:gd name="T50" fmla="*/ 74930 w 631"/>
                <a:gd name="T51" fmla="*/ 462280 h 603"/>
                <a:gd name="T52" fmla="*/ 112395 w 631"/>
                <a:gd name="T53" fmla="*/ 485140 h 603"/>
                <a:gd name="T54" fmla="*/ 154305 w 631"/>
                <a:gd name="T55" fmla="*/ 499745 h 603"/>
                <a:gd name="T56" fmla="*/ 200025 w 631"/>
                <a:gd name="T57" fmla="*/ 504825 h 6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1" h="603">
                  <a:moveTo>
                    <a:pt x="315" y="603"/>
                  </a:moveTo>
                  <a:lnTo>
                    <a:pt x="388" y="595"/>
                  </a:lnTo>
                  <a:lnTo>
                    <a:pt x="454" y="572"/>
                  </a:lnTo>
                  <a:lnTo>
                    <a:pt x="513" y="536"/>
                  </a:lnTo>
                  <a:lnTo>
                    <a:pt x="561" y="490"/>
                  </a:lnTo>
                  <a:lnTo>
                    <a:pt x="599" y="434"/>
                  </a:lnTo>
                  <a:lnTo>
                    <a:pt x="622" y="370"/>
                  </a:lnTo>
                  <a:lnTo>
                    <a:pt x="631" y="301"/>
                  </a:lnTo>
                  <a:lnTo>
                    <a:pt x="622" y="232"/>
                  </a:lnTo>
                  <a:lnTo>
                    <a:pt x="599" y="169"/>
                  </a:lnTo>
                  <a:lnTo>
                    <a:pt x="561" y="113"/>
                  </a:lnTo>
                  <a:lnTo>
                    <a:pt x="513" y="66"/>
                  </a:lnTo>
                  <a:lnTo>
                    <a:pt x="454" y="31"/>
                  </a:lnTo>
                  <a:lnTo>
                    <a:pt x="388" y="8"/>
                  </a:lnTo>
                  <a:lnTo>
                    <a:pt x="315" y="0"/>
                  </a:lnTo>
                  <a:lnTo>
                    <a:pt x="243" y="8"/>
                  </a:lnTo>
                  <a:lnTo>
                    <a:pt x="177" y="31"/>
                  </a:lnTo>
                  <a:lnTo>
                    <a:pt x="118" y="66"/>
                  </a:lnTo>
                  <a:lnTo>
                    <a:pt x="69" y="113"/>
                  </a:lnTo>
                  <a:lnTo>
                    <a:pt x="32" y="169"/>
                  </a:lnTo>
                  <a:lnTo>
                    <a:pt x="9" y="232"/>
                  </a:lnTo>
                  <a:lnTo>
                    <a:pt x="0" y="301"/>
                  </a:lnTo>
                  <a:lnTo>
                    <a:pt x="9" y="370"/>
                  </a:lnTo>
                  <a:lnTo>
                    <a:pt x="32" y="434"/>
                  </a:lnTo>
                  <a:lnTo>
                    <a:pt x="69" y="490"/>
                  </a:lnTo>
                  <a:lnTo>
                    <a:pt x="118" y="536"/>
                  </a:lnTo>
                  <a:lnTo>
                    <a:pt x="177" y="572"/>
                  </a:lnTo>
                  <a:lnTo>
                    <a:pt x="243" y="595"/>
                  </a:lnTo>
                  <a:lnTo>
                    <a:pt x="315" y="603"/>
                  </a:lnTo>
                  <a:close/>
                </a:path>
              </a:pathLst>
            </a:cu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60"/>
            <p:cNvSpPr>
              <a:spLocks/>
            </p:cNvSpPr>
            <p:nvPr/>
          </p:nvSpPr>
          <p:spPr bwMode="auto">
            <a:xfrm>
              <a:off x="0" y="2226"/>
              <a:ext cx="4006" cy="3829"/>
            </a:xfrm>
            <a:custGeom>
              <a:avLst/>
              <a:gdLst>
                <a:gd name="T0" fmla="*/ 200025 w 631"/>
                <a:gd name="T1" fmla="*/ 791210 h 603"/>
                <a:gd name="T2" fmla="*/ 245745 w 631"/>
                <a:gd name="T3" fmla="*/ 786130 h 603"/>
                <a:gd name="T4" fmla="*/ 288290 w 631"/>
                <a:gd name="T5" fmla="*/ 771525 h 603"/>
                <a:gd name="T6" fmla="*/ 325120 w 631"/>
                <a:gd name="T7" fmla="*/ 748665 h 603"/>
                <a:gd name="T8" fmla="*/ 356235 w 631"/>
                <a:gd name="T9" fmla="*/ 719455 h 603"/>
                <a:gd name="T10" fmla="*/ 379730 w 631"/>
                <a:gd name="T11" fmla="*/ 683895 h 603"/>
                <a:gd name="T12" fmla="*/ 394970 w 631"/>
                <a:gd name="T13" fmla="*/ 643255 h 603"/>
                <a:gd name="T14" fmla="*/ 400050 w 631"/>
                <a:gd name="T15" fmla="*/ 599440 h 603"/>
                <a:gd name="T16" fmla="*/ 394970 w 631"/>
                <a:gd name="T17" fmla="*/ 555625 h 603"/>
                <a:gd name="T18" fmla="*/ 379730 w 631"/>
                <a:gd name="T19" fmla="*/ 515620 h 603"/>
                <a:gd name="T20" fmla="*/ 356235 w 631"/>
                <a:gd name="T21" fmla="*/ 480060 h 603"/>
                <a:gd name="T22" fmla="*/ 325120 w 631"/>
                <a:gd name="T23" fmla="*/ 450215 h 603"/>
                <a:gd name="T24" fmla="*/ 288290 w 631"/>
                <a:gd name="T25" fmla="*/ 427990 h 603"/>
                <a:gd name="T26" fmla="*/ 245745 w 631"/>
                <a:gd name="T27" fmla="*/ 413385 h 603"/>
                <a:gd name="T28" fmla="*/ 200025 w 631"/>
                <a:gd name="T29" fmla="*/ 408305 h 603"/>
                <a:gd name="T30" fmla="*/ 154305 w 631"/>
                <a:gd name="T31" fmla="*/ 413385 h 603"/>
                <a:gd name="T32" fmla="*/ 111760 w 631"/>
                <a:gd name="T33" fmla="*/ 427990 h 603"/>
                <a:gd name="T34" fmla="*/ 74930 w 631"/>
                <a:gd name="T35" fmla="*/ 450215 h 603"/>
                <a:gd name="T36" fmla="*/ 43815 w 631"/>
                <a:gd name="T37" fmla="*/ 480060 h 603"/>
                <a:gd name="T38" fmla="*/ 20320 w 631"/>
                <a:gd name="T39" fmla="*/ 515620 h 603"/>
                <a:gd name="T40" fmla="*/ 5080 w 631"/>
                <a:gd name="T41" fmla="*/ 555625 h 603"/>
                <a:gd name="T42" fmla="*/ 0 w 631"/>
                <a:gd name="T43" fmla="*/ 599440 h 603"/>
                <a:gd name="T44" fmla="*/ 5080 w 631"/>
                <a:gd name="T45" fmla="*/ 643255 h 603"/>
                <a:gd name="T46" fmla="*/ 20320 w 631"/>
                <a:gd name="T47" fmla="*/ 683895 h 603"/>
                <a:gd name="T48" fmla="*/ 43815 w 631"/>
                <a:gd name="T49" fmla="*/ 719455 h 603"/>
                <a:gd name="T50" fmla="*/ 74930 w 631"/>
                <a:gd name="T51" fmla="*/ 748665 h 603"/>
                <a:gd name="T52" fmla="*/ 111760 w 631"/>
                <a:gd name="T53" fmla="*/ 771525 h 603"/>
                <a:gd name="T54" fmla="*/ 154305 w 631"/>
                <a:gd name="T55" fmla="*/ 786130 h 603"/>
                <a:gd name="T56" fmla="*/ 200025 w 631"/>
                <a:gd name="T57" fmla="*/ 791210 h 6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1" h="603">
                  <a:moveTo>
                    <a:pt x="315" y="603"/>
                  </a:moveTo>
                  <a:lnTo>
                    <a:pt x="387" y="595"/>
                  </a:lnTo>
                  <a:lnTo>
                    <a:pt x="454" y="572"/>
                  </a:lnTo>
                  <a:lnTo>
                    <a:pt x="512" y="536"/>
                  </a:lnTo>
                  <a:lnTo>
                    <a:pt x="561" y="490"/>
                  </a:lnTo>
                  <a:lnTo>
                    <a:pt x="598" y="434"/>
                  </a:lnTo>
                  <a:lnTo>
                    <a:pt x="622" y="370"/>
                  </a:lnTo>
                  <a:lnTo>
                    <a:pt x="630" y="301"/>
                  </a:lnTo>
                  <a:lnTo>
                    <a:pt x="622" y="232"/>
                  </a:lnTo>
                  <a:lnTo>
                    <a:pt x="598" y="169"/>
                  </a:lnTo>
                  <a:lnTo>
                    <a:pt x="561" y="113"/>
                  </a:lnTo>
                  <a:lnTo>
                    <a:pt x="512" y="66"/>
                  </a:lnTo>
                  <a:lnTo>
                    <a:pt x="454" y="31"/>
                  </a:lnTo>
                  <a:lnTo>
                    <a:pt x="387" y="8"/>
                  </a:lnTo>
                  <a:lnTo>
                    <a:pt x="315" y="0"/>
                  </a:lnTo>
                  <a:lnTo>
                    <a:pt x="243" y="8"/>
                  </a:lnTo>
                  <a:lnTo>
                    <a:pt x="176" y="31"/>
                  </a:lnTo>
                  <a:lnTo>
                    <a:pt x="118" y="66"/>
                  </a:lnTo>
                  <a:lnTo>
                    <a:pt x="69" y="113"/>
                  </a:lnTo>
                  <a:lnTo>
                    <a:pt x="32" y="169"/>
                  </a:lnTo>
                  <a:lnTo>
                    <a:pt x="8" y="232"/>
                  </a:lnTo>
                  <a:lnTo>
                    <a:pt x="0" y="301"/>
                  </a:lnTo>
                  <a:lnTo>
                    <a:pt x="8" y="370"/>
                  </a:lnTo>
                  <a:lnTo>
                    <a:pt x="32" y="434"/>
                  </a:lnTo>
                  <a:lnTo>
                    <a:pt x="69" y="490"/>
                  </a:lnTo>
                  <a:lnTo>
                    <a:pt x="118" y="536"/>
                  </a:lnTo>
                  <a:lnTo>
                    <a:pt x="176" y="572"/>
                  </a:lnTo>
                  <a:lnTo>
                    <a:pt x="243" y="595"/>
                  </a:lnTo>
                  <a:lnTo>
                    <a:pt x="315" y="603"/>
                  </a:lnTo>
                  <a:close/>
                </a:path>
              </a:pathLst>
            </a:custGeom>
            <a:noFill/>
            <a:ln w="12700">
              <a:solidFill>
                <a:srgbClr val="EC008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358"/>
            <p:cNvSpPr>
              <a:spLocks noChangeShapeType="1"/>
            </p:cNvSpPr>
            <p:nvPr/>
          </p:nvSpPr>
          <p:spPr bwMode="auto">
            <a:xfrm flipV="1">
              <a:off x="3578" y="2226"/>
              <a:ext cx="3260" cy="715"/>
            </a:xfrm>
            <a:prstGeom prst="line">
              <a:avLst/>
            </a:pr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Text Box 355"/>
            <p:cNvSpPr txBox="1">
              <a:spLocks noChangeArrowheads="1"/>
            </p:cNvSpPr>
            <p:nvPr/>
          </p:nvSpPr>
          <p:spPr bwMode="auto">
            <a:xfrm>
              <a:off x="7401" y="669"/>
              <a:ext cx="2650" cy="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  10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354"/>
            <p:cNvSpPr txBox="1">
              <a:spLocks noChangeArrowheads="1"/>
            </p:cNvSpPr>
            <p:nvPr/>
          </p:nvSpPr>
          <p:spPr bwMode="auto">
            <a:xfrm>
              <a:off x="1113" y="3101"/>
              <a:ext cx="1651" cy="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17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Text Box 353"/>
            <p:cNvSpPr txBox="1">
              <a:spLocks noChangeArrowheads="1"/>
            </p:cNvSpPr>
            <p:nvPr/>
          </p:nvSpPr>
          <p:spPr bwMode="auto">
            <a:xfrm>
              <a:off x="7849" y="5017"/>
              <a:ext cx="1570" cy="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 7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Line 356"/>
            <p:cNvSpPr>
              <a:spLocks noChangeShapeType="1"/>
            </p:cNvSpPr>
            <p:nvPr/>
          </p:nvSpPr>
          <p:spPr bwMode="auto">
            <a:xfrm>
              <a:off x="3657" y="4532"/>
              <a:ext cx="3181" cy="1816"/>
            </a:xfrm>
            <a:prstGeom prst="line">
              <a:avLst/>
            </a:pr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57"/>
            <p:cNvSpPr>
              <a:spLocks/>
            </p:cNvSpPr>
            <p:nvPr/>
          </p:nvSpPr>
          <p:spPr bwMode="auto">
            <a:xfrm>
              <a:off x="6758" y="4532"/>
              <a:ext cx="4007" cy="3829"/>
            </a:xfrm>
            <a:custGeom>
              <a:avLst/>
              <a:gdLst>
                <a:gd name="T0" fmla="*/ 200025 w 631"/>
                <a:gd name="T1" fmla="*/ 1101725 h 603"/>
                <a:gd name="T2" fmla="*/ 246380 w 631"/>
                <a:gd name="T3" fmla="*/ 1096645 h 603"/>
                <a:gd name="T4" fmla="*/ 288290 w 631"/>
                <a:gd name="T5" fmla="*/ 1082040 h 603"/>
                <a:gd name="T6" fmla="*/ 325755 w 631"/>
                <a:gd name="T7" fmla="*/ 1059180 h 603"/>
                <a:gd name="T8" fmla="*/ 356235 w 631"/>
                <a:gd name="T9" fmla="*/ 1029970 h 603"/>
                <a:gd name="T10" fmla="*/ 380365 w 631"/>
                <a:gd name="T11" fmla="*/ 994410 h 603"/>
                <a:gd name="T12" fmla="*/ 394970 w 631"/>
                <a:gd name="T13" fmla="*/ 953770 h 603"/>
                <a:gd name="T14" fmla="*/ 400685 w 631"/>
                <a:gd name="T15" fmla="*/ 909955 h 603"/>
                <a:gd name="T16" fmla="*/ 394970 w 631"/>
                <a:gd name="T17" fmla="*/ 866140 h 603"/>
                <a:gd name="T18" fmla="*/ 380365 w 631"/>
                <a:gd name="T19" fmla="*/ 826135 h 603"/>
                <a:gd name="T20" fmla="*/ 356235 w 631"/>
                <a:gd name="T21" fmla="*/ 790575 h 603"/>
                <a:gd name="T22" fmla="*/ 325755 w 631"/>
                <a:gd name="T23" fmla="*/ 760730 h 603"/>
                <a:gd name="T24" fmla="*/ 288290 w 631"/>
                <a:gd name="T25" fmla="*/ 738505 h 603"/>
                <a:gd name="T26" fmla="*/ 246380 w 631"/>
                <a:gd name="T27" fmla="*/ 723900 h 603"/>
                <a:gd name="T28" fmla="*/ 200025 w 631"/>
                <a:gd name="T29" fmla="*/ 718820 h 603"/>
                <a:gd name="T30" fmla="*/ 154305 w 631"/>
                <a:gd name="T31" fmla="*/ 723900 h 603"/>
                <a:gd name="T32" fmla="*/ 112395 w 631"/>
                <a:gd name="T33" fmla="*/ 738505 h 603"/>
                <a:gd name="T34" fmla="*/ 74930 w 631"/>
                <a:gd name="T35" fmla="*/ 760730 h 603"/>
                <a:gd name="T36" fmla="*/ 43815 w 631"/>
                <a:gd name="T37" fmla="*/ 790575 h 603"/>
                <a:gd name="T38" fmla="*/ 20320 w 631"/>
                <a:gd name="T39" fmla="*/ 826135 h 603"/>
                <a:gd name="T40" fmla="*/ 5715 w 631"/>
                <a:gd name="T41" fmla="*/ 866140 h 603"/>
                <a:gd name="T42" fmla="*/ 0 w 631"/>
                <a:gd name="T43" fmla="*/ 909955 h 603"/>
                <a:gd name="T44" fmla="*/ 5715 w 631"/>
                <a:gd name="T45" fmla="*/ 953770 h 603"/>
                <a:gd name="T46" fmla="*/ 20320 w 631"/>
                <a:gd name="T47" fmla="*/ 994410 h 603"/>
                <a:gd name="T48" fmla="*/ 43815 w 631"/>
                <a:gd name="T49" fmla="*/ 1029970 h 603"/>
                <a:gd name="T50" fmla="*/ 74930 w 631"/>
                <a:gd name="T51" fmla="*/ 1059180 h 603"/>
                <a:gd name="T52" fmla="*/ 112395 w 631"/>
                <a:gd name="T53" fmla="*/ 1082040 h 603"/>
                <a:gd name="T54" fmla="*/ 154305 w 631"/>
                <a:gd name="T55" fmla="*/ 1096645 h 603"/>
                <a:gd name="T56" fmla="*/ 200025 w 631"/>
                <a:gd name="T57" fmla="*/ 1101725 h 6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1" h="603">
                  <a:moveTo>
                    <a:pt x="315" y="603"/>
                  </a:moveTo>
                  <a:lnTo>
                    <a:pt x="388" y="595"/>
                  </a:lnTo>
                  <a:lnTo>
                    <a:pt x="454" y="572"/>
                  </a:lnTo>
                  <a:lnTo>
                    <a:pt x="513" y="536"/>
                  </a:lnTo>
                  <a:lnTo>
                    <a:pt x="561" y="490"/>
                  </a:lnTo>
                  <a:lnTo>
                    <a:pt x="599" y="434"/>
                  </a:lnTo>
                  <a:lnTo>
                    <a:pt x="622" y="370"/>
                  </a:lnTo>
                  <a:lnTo>
                    <a:pt x="631" y="301"/>
                  </a:lnTo>
                  <a:lnTo>
                    <a:pt x="622" y="232"/>
                  </a:lnTo>
                  <a:lnTo>
                    <a:pt x="599" y="169"/>
                  </a:lnTo>
                  <a:lnTo>
                    <a:pt x="561" y="113"/>
                  </a:lnTo>
                  <a:lnTo>
                    <a:pt x="513" y="66"/>
                  </a:lnTo>
                  <a:lnTo>
                    <a:pt x="454" y="31"/>
                  </a:lnTo>
                  <a:lnTo>
                    <a:pt x="388" y="8"/>
                  </a:lnTo>
                  <a:lnTo>
                    <a:pt x="315" y="0"/>
                  </a:lnTo>
                  <a:lnTo>
                    <a:pt x="243" y="8"/>
                  </a:lnTo>
                  <a:lnTo>
                    <a:pt x="177" y="31"/>
                  </a:lnTo>
                  <a:lnTo>
                    <a:pt x="118" y="66"/>
                  </a:lnTo>
                  <a:lnTo>
                    <a:pt x="69" y="113"/>
                  </a:lnTo>
                  <a:lnTo>
                    <a:pt x="32" y="169"/>
                  </a:lnTo>
                  <a:lnTo>
                    <a:pt x="9" y="232"/>
                  </a:lnTo>
                  <a:lnTo>
                    <a:pt x="0" y="301"/>
                  </a:lnTo>
                  <a:lnTo>
                    <a:pt x="9" y="370"/>
                  </a:lnTo>
                  <a:lnTo>
                    <a:pt x="32" y="434"/>
                  </a:lnTo>
                  <a:lnTo>
                    <a:pt x="69" y="490"/>
                  </a:lnTo>
                  <a:lnTo>
                    <a:pt x="118" y="536"/>
                  </a:lnTo>
                  <a:lnTo>
                    <a:pt x="177" y="572"/>
                  </a:lnTo>
                  <a:lnTo>
                    <a:pt x="243" y="595"/>
                  </a:lnTo>
                  <a:lnTo>
                    <a:pt x="315" y="603"/>
                  </a:lnTo>
                  <a:close/>
                </a:path>
              </a:pathLst>
            </a:cu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05400" y="2971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17 </a:t>
            </a:r>
            <a:r>
              <a:rPr lang="en-US" sz="3600" dirty="0" err="1" smtClean="0">
                <a:solidFill>
                  <a:srgbClr val="0000FF"/>
                </a:solidFill>
              </a:rPr>
              <a:t>gồm</a:t>
            </a:r>
            <a:r>
              <a:rPr lang="en-US" sz="3600" dirty="0" smtClean="0">
                <a:solidFill>
                  <a:srgbClr val="0000FF"/>
                </a:solidFill>
              </a:rPr>
              <a:t> 1 </a:t>
            </a:r>
            <a:r>
              <a:rPr lang="en-US" sz="3600" dirty="0" err="1" smtClean="0">
                <a:solidFill>
                  <a:srgbClr val="0000FF"/>
                </a:solidFill>
              </a:rPr>
              <a:t>chục</a:t>
            </a:r>
            <a:r>
              <a:rPr lang="en-US" sz="3600" dirty="0" smtClean="0">
                <a:solidFill>
                  <a:srgbClr val="0000FF"/>
                </a:solidFill>
              </a:rPr>
              <a:t>                    </a:t>
            </a:r>
            <a:r>
              <a:rPr lang="en-US" sz="3600" dirty="0" err="1" smtClean="0">
                <a:solidFill>
                  <a:srgbClr val="0000FF"/>
                </a:solidFill>
              </a:rPr>
              <a:t>và</a:t>
            </a:r>
            <a:r>
              <a:rPr lang="en-US" sz="3600" dirty="0" smtClean="0">
                <a:solidFill>
                  <a:srgbClr val="0000FF"/>
                </a:solidFill>
              </a:rPr>
              <a:t> 7 </a:t>
            </a:r>
            <a:r>
              <a:rPr lang="en-US" sz="3600" dirty="0" err="1" smtClean="0">
                <a:solidFill>
                  <a:srgbClr val="0000FF"/>
                </a:solidFill>
              </a:rPr>
              <a:t>đơn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vị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17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5" name="Title 7"/>
          <p:cNvSpPr txBox="1">
            <a:spLocks noChangeArrowheads="1"/>
          </p:cNvSpPr>
          <p:nvPr/>
        </p:nvSpPr>
        <p:spPr>
          <a:xfrm>
            <a:off x="0" y="1295400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4495800" cy="405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34000" y="3505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30 </a:t>
            </a:r>
            <a:r>
              <a:rPr lang="en-US" sz="3200" dirty="0" err="1" smtClean="0">
                <a:solidFill>
                  <a:srgbClr val="0000FF"/>
                </a:solidFill>
              </a:rPr>
              <a:t>quả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mận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27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5" name="Title 7"/>
          <p:cNvSpPr txBox="1"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2590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33800" y="25908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0 </a:t>
            </a:r>
            <a:r>
              <a:rPr lang="en-US" sz="2800" dirty="0" err="1" smtClean="0">
                <a:solidFill>
                  <a:srgbClr val="0000FF"/>
                </a:solidFill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vị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ta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sz="2800" dirty="0" smtClean="0">
                <a:solidFill>
                  <a:srgbClr val="0000FF"/>
                </a:solidFill>
              </a:rPr>
              <a:t> 30.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4290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sz="2800" dirty="0" smtClean="0">
                <a:solidFill>
                  <a:srgbClr val="0000FF"/>
                </a:solidFill>
              </a:rPr>
              <a:t> 30 </a:t>
            </a:r>
            <a:r>
              <a:rPr lang="en-US" sz="2800" dirty="0" err="1" smtClean="0">
                <a:solidFill>
                  <a:srgbClr val="0000FF"/>
                </a:solidFill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bởi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</a:rPr>
              <a:t>hai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sz="2800" dirty="0" smtClean="0">
                <a:solidFill>
                  <a:srgbClr val="0000FF"/>
                </a:solidFill>
              </a:rPr>
              <a:t> 3 ở </a:t>
            </a:r>
            <a:r>
              <a:rPr lang="en-US" sz="2800" dirty="0" err="1" smtClean="0">
                <a:solidFill>
                  <a:srgbClr val="0000FF"/>
                </a:solidFill>
              </a:rPr>
              <a:t>bên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trái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sz="2800" dirty="0" smtClean="0">
                <a:solidFill>
                  <a:srgbClr val="0000FF"/>
                </a:solidFill>
              </a:rPr>
              <a:t> 0 ở </a:t>
            </a:r>
            <a:r>
              <a:rPr lang="en-US" sz="2800" dirty="0" err="1" smtClean="0">
                <a:solidFill>
                  <a:srgbClr val="0000FF"/>
                </a:solidFill>
              </a:rPr>
              <a:t>bên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123" name="Group 43"/>
          <p:cNvGrpSpPr>
            <a:grpSpLocks/>
          </p:cNvGrpSpPr>
          <p:nvPr/>
        </p:nvGrpSpPr>
        <p:grpSpPr bwMode="auto">
          <a:xfrm>
            <a:off x="4876800" y="5334000"/>
            <a:ext cx="1981200" cy="811213"/>
            <a:chOff x="0" y="0"/>
            <a:chExt cx="10765" cy="8361"/>
          </a:xfrm>
        </p:grpSpPr>
        <p:sp>
          <p:nvSpPr>
            <p:cNvPr id="422" name="Freeform 359"/>
            <p:cNvSpPr>
              <a:spLocks/>
            </p:cNvSpPr>
            <p:nvPr/>
          </p:nvSpPr>
          <p:spPr bwMode="auto">
            <a:xfrm>
              <a:off x="6758" y="0"/>
              <a:ext cx="4007" cy="3829"/>
            </a:xfrm>
            <a:custGeom>
              <a:avLst/>
              <a:gdLst>
                <a:gd name="T0" fmla="*/ 200025 w 631"/>
                <a:gd name="T1" fmla="*/ 504825 h 603"/>
                <a:gd name="T2" fmla="*/ 246380 w 631"/>
                <a:gd name="T3" fmla="*/ 499745 h 603"/>
                <a:gd name="T4" fmla="*/ 288290 w 631"/>
                <a:gd name="T5" fmla="*/ 485140 h 603"/>
                <a:gd name="T6" fmla="*/ 325755 w 631"/>
                <a:gd name="T7" fmla="*/ 462280 h 603"/>
                <a:gd name="T8" fmla="*/ 356235 w 631"/>
                <a:gd name="T9" fmla="*/ 433070 h 603"/>
                <a:gd name="T10" fmla="*/ 380365 w 631"/>
                <a:gd name="T11" fmla="*/ 397510 h 603"/>
                <a:gd name="T12" fmla="*/ 394970 w 631"/>
                <a:gd name="T13" fmla="*/ 356870 h 603"/>
                <a:gd name="T14" fmla="*/ 400685 w 631"/>
                <a:gd name="T15" fmla="*/ 313055 h 603"/>
                <a:gd name="T16" fmla="*/ 394970 w 631"/>
                <a:gd name="T17" fmla="*/ 269240 h 603"/>
                <a:gd name="T18" fmla="*/ 380365 w 631"/>
                <a:gd name="T19" fmla="*/ 229235 h 603"/>
                <a:gd name="T20" fmla="*/ 356235 w 631"/>
                <a:gd name="T21" fmla="*/ 193675 h 603"/>
                <a:gd name="T22" fmla="*/ 325755 w 631"/>
                <a:gd name="T23" fmla="*/ 163830 h 603"/>
                <a:gd name="T24" fmla="*/ 288290 w 631"/>
                <a:gd name="T25" fmla="*/ 141605 h 603"/>
                <a:gd name="T26" fmla="*/ 246380 w 631"/>
                <a:gd name="T27" fmla="*/ 127000 h 603"/>
                <a:gd name="T28" fmla="*/ 200025 w 631"/>
                <a:gd name="T29" fmla="*/ 121920 h 603"/>
                <a:gd name="T30" fmla="*/ 154305 w 631"/>
                <a:gd name="T31" fmla="*/ 127000 h 603"/>
                <a:gd name="T32" fmla="*/ 112395 w 631"/>
                <a:gd name="T33" fmla="*/ 141605 h 603"/>
                <a:gd name="T34" fmla="*/ 74930 w 631"/>
                <a:gd name="T35" fmla="*/ 163830 h 603"/>
                <a:gd name="T36" fmla="*/ 43815 w 631"/>
                <a:gd name="T37" fmla="*/ 193675 h 603"/>
                <a:gd name="T38" fmla="*/ 20320 w 631"/>
                <a:gd name="T39" fmla="*/ 229235 h 603"/>
                <a:gd name="T40" fmla="*/ 5715 w 631"/>
                <a:gd name="T41" fmla="*/ 269240 h 603"/>
                <a:gd name="T42" fmla="*/ 0 w 631"/>
                <a:gd name="T43" fmla="*/ 313055 h 603"/>
                <a:gd name="T44" fmla="*/ 5715 w 631"/>
                <a:gd name="T45" fmla="*/ 356870 h 603"/>
                <a:gd name="T46" fmla="*/ 20320 w 631"/>
                <a:gd name="T47" fmla="*/ 397510 h 603"/>
                <a:gd name="T48" fmla="*/ 43815 w 631"/>
                <a:gd name="T49" fmla="*/ 433070 h 603"/>
                <a:gd name="T50" fmla="*/ 74930 w 631"/>
                <a:gd name="T51" fmla="*/ 462280 h 603"/>
                <a:gd name="T52" fmla="*/ 112395 w 631"/>
                <a:gd name="T53" fmla="*/ 485140 h 603"/>
                <a:gd name="T54" fmla="*/ 154305 w 631"/>
                <a:gd name="T55" fmla="*/ 499745 h 603"/>
                <a:gd name="T56" fmla="*/ 200025 w 631"/>
                <a:gd name="T57" fmla="*/ 504825 h 6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1" h="603">
                  <a:moveTo>
                    <a:pt x="315" y="603"/>
                  </a:moveTo>
                  <a:lnTo>
                    <a:pt x="388" y="595"/>
                  </a:lnTo>
                  <a:lnTo>
                    <a:pt x="454" y="572"/>
                  </a:lnTo>
                  <a:lnTo>
                    <a:pt x="513" y="536"/>
                  </a:lnTo>
                  <a:lnTo>
                    <a:pt x="561" y="490"/>
                  </a:lnTo>
                  <a:lnTo>
                    <a:pt x="599" y="434"/>
                  </a:lnTo>
                  <a:lnTo>
                    <a:pt x="622" y="370"/>
                  </a:lnTo>
                  <a:lnTo>
                    <a:pt x="631" y="301"/>
                  </a:lnTo>
                  <a:lnTo>
                    <a:pt x="622" y="232"/>
                  </a:lnTo>
                  <a:lnTo>
                    <a:pt x="599" y="169"/>
                  </a:lnTo>
                  <a:lnTo>
                    <a:pt x="561" y="113"/>
                  </a:lnTo>
                  <a:lnTo>
                    <a:pt x="513" y="66"/>
                  </a:lnTo>
                  <a:lnTo>
                    <a:pt x="454" y="31"/>
                  </a:lnTo>
                  <a:lnTo>
                    <a:pt x="388" y="8"/>
                  </a:lnTo>
                  <a:lnTo>
                    <a:pt x="315" y="0"/>
                  </a:lnTo>
                  <a:lnTo>
                    <a:pt x="243" y="8"/>
                  </a:lnTo>
                  <a:lnTo>
                    <a:pt x="177" y="31"/>
                  </a:lnTo>
                  <a:lnTo>
                    <a:pt x="118" y="66"/>
                  </a:lnTo>
                  <a:lnTo>
                    <a:pt x="69" y="113"/>
                  </a:lnTo>
                  <a:lnTo>
                    <a:pt x="32" y="169"/>
                  </a:lnTo>
                  <a:lnTo>
                    <a:pt x="9" y="232"/>
                  </a:lnTo>
                  <a:lnTo>
                    <a:pt x="0" y="301"/>
                  </a:lnTo>
                  <a:lnTo>
                    <a:pt x="9" y="370"/>
                  </a:lnTo>
                  <a:lnTo>
                    <a:pt x="32" y="434"/>
                  </a:lnTo>
                  <a:lnTo>
                    <a:pt x="69" y="490"/>
                  </a:lnTo>
                  <a:lnTo>
                    <a:pt x="118" y="536"/>
                  </a:lnTo>
                  <a:lnTo>
                    <a:pt x="177" y="572"/>
                  </a:lnTo>
                  <a:lnTo>
                    <a:pt x="243" y="595"/>
                  </a:lnTo>
                  <a:lnTo>
                    <a:pt x="315" y="603"/>
                  </a:lnTo>
                  <a:close/>
                </a:path>
              </a:pathLst>
            </a:cu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60"/>
            <p:cNvSpPr>
              <a:spLocks/>
            </p:cNvSpPr>
            <p:nvPr/>
          </p:nvSpPr>
          <p:spPr bwMode="auto">
            <a:xfrm>
              <a:off x="0" y="2226"/>
              <a:ext cx="4006" cy="3829"/>
            </a:xfrm>
            <a:custGeom>
              <a:avLst/>
              <a:gdLst>
                <a:gd name="T0" fmla="*/ 200025 w 631"/>
                <a:gd name="T1" fmla="*/ 791210 h 603"/>
                <a:gd name="T2" fmla="*/ 245745 w 631"/>
                <a:gd name="T3" fmla="*/ 786130 h 603"/>
                <a:gd name="T4" fmla="*/ 288290 w 631"/>
                <a:gd name="T5" fmla="*/ 771525 h 603"/>
                <a:gd name="T6" fmla="*/ 325120 w 631"/>
                <a:gd name="T7" fmla="*/ 748665 h 603"/>
                <a:gd name="T8" fmla="*/ 356235 w 631"/>
                <a:gd name="T9" fmla="*/ 719455 h 603"/>
                <a:gd name="T10" fmla="*/ 379730 w 631"/>
                <a:gd name="T11" fmla="*/ 683895 h 603"/>
                <a:gd name="T12" fmla="*/ 394970 w 631"/>
                <a:gd name="T13" fmla="*/ 643255 h 603"/>
                <a:gd name="T14" fmla="*/ 400050 w 631"/>
                <a:gd name="T15" fmla="*/ 599440 h 603"/>
                <a:gd name="T16" fmla="*/ 394970 w 631"/>
                <a:gd name="T17" fmla="*/ 555625 h 603"/>
                <a:gd name="T18" fmla="*/ 379730 w 631"/>
                <a:gd name="T19" fmla="*/ 515620 h 603"/>
                <a:gd name="T20" fmla="*/ 356235 w 631"/>
                <a:gd name="T21" fmla="*/ 480060 h 603"/>
                <a:gd name="T22" fmla="*/ 325120 w 631"/>
                <a:gd name="T23" fmla="*/ 450215 h 603"/>
                <a:gd name="T24" fmla="*/ 288290 w 631"/>
                <a:gd name="T25" fmla="*/ 427990 h 603"/>
                <a:gd name="T26" fmla="*/ 245745 w 631"/>
                <a:gd name="T27" fmla="*/ 413385 h 603"/>
                <a:gd name="T28" fmla="*/ 200025 w 631"/>
                <a:gd name="T29" fmla="*/ 408305 h 603"/>
                <a:gd name="T30" fmla="*/ 154305 w 631"/>
                <a:gd name="T31" fmla="*/ 413385 h 603"/>
                <a:gd name="T32" fmla="*/ 111760 w 631"/>
                <a:gd name="T33" fmla="*/ 427990 h 603"/>
                <a:gd name="T34" fmla="*/ 74930 w 631"/>
                <a:gd name="T35" fmla="*/ 450215 h 603"/>
                <a:gd name="T36" fmla="*/ 43815 w 631"/>
                <a:gd name="T37" fmla="*/ 480060 h 603"/>
                <a:gd name="T38" fmla="*/ 20320 w 631"/>
                <a:gd name="T39" fmla="*/ 515620 h 603"/>
                <a:gd name="T40" fmla="*/ 5080 w 631"/>
                <a:gd name="T41" fmla="*/ 555625 h 603"/>
                <a:gd name="T42" fmla="*/ 0 w 631"/>
                <a:gd name="T43" fmla="*/ 599440 h 603"/>
                <a:gd name="T44" fmla="*/ 5080 w 631"/>
                <a:gd name="T45" fmla="*/ 643255 h 603"/>
                <a:gd name="T46" fmla="*/ 20320 w 631"/>
                <a:gd name="T47" fmla="*/ 683895 h 603"/>
                <a:gd name="T48" fmla="*/ 43815 w 631"/>
                <a:gd name="T49" fmla="*/ 719455 h 603"/>
                <a:gd name="T50" fmla="*/ 74930 w 631"/>
                <a:gd name="T51" fmla="*/ 748665 h 603"/>
                <a:gd name="T52" fmla="*/ 111760 w 631"/>
                <a:gd name="T53" fmla="*/ 771525 h 603"/>
                <a:gd name="T54" fmla="*/ 154305 w 631"/>
                <a:gd name="T55" fmla="*/ 786130 h 603"/>
                <a:gd name="T56" fmla="*/ 200025 w 631"/>
                <a:gd name="T57" fmla="*/ 791210 h 6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1" h="603">
                  <a:moveTo>
                    <a:pt x="315" y="603"/>
                  </a:moveTo>
                  <a:lnTo>
                    <a:pt x="387" y="595"/>
                  </a:lnTo>
                  <a:lnTo>
                    <a:pt x="454" y="572"/>
                  </a:lnTo>
                  <a:lnTo>
                    <a:pt x="512" y="536"/>
                  </a:lnTo>
                  <a:lnTo>
                    <a:pt x="561" y="490"/>
                  </a:lnTo>
                  <a:lnTo>
                    <a:pt x="598" y="434"/>
                  </a:lnTo>
                  <a:lnTo>
                    <a:pt x="622" y="370"/>
                  </a:lnTo>
                  <a:lnTo>
                    <a:pt x="630" y="301"/>
                  </a:lnTo>
                  <a:lnTo>
                    <a:pt x="622" y="232"/>
                  </a:lnTo>
                  <a:lnTo>
                    <a:pt x="598" y="169"/>
                  </a:lnTo>
                  <a:lnTo>
                    <a:pt x="561" y="113"/>
                  </a:lnTo>
                  <a:lnTo>
                    <a:pt x="512" y="66"/>
                  </a:lnTo>
                  <a:lnTo>
                    <a:pt x="454" y="31"/>
                  </a:lnTo>
                  <a:lnTo>
                    <a:pt x="387" y="8"/>
                  </a:lnTo>
                  <a:lnTo>
                    <a:pt x="315" y="0"/>
                  </a:lnTo>
                  <a:lnTo>
                    <a:pt x="243" y="8"/>
                  </a:lnTo>
                  <a:lnTo>
                    <a:pt x="176" y="31"/>
                  </a:lnTo>
                  <a:lnTo>
                    <a:pt x="118" y="66"/>
                  </a:lnTo>
                  <a:lnTo>
                    <a:pt x="69" y="113"/>
                  </a:lnTo>
                  <a:lnTo>
                    <a:pt x="32" y="169"/>
                  </a:lnTo>
                  <a:lnTo>
                    <a:pt x="8" y="232"/>
                  </a:lnTo>
                  <a:lnTo>
                    <a:pt x="0" y="301"/>
                  </a:lnTo>
                  <a:lnTo>
                    <a:pt x="8" y="370"/>
                  </a:lnTo>
                  <a:lnTo>
                    <a:pt x="32" y="434"/>
                  </a:lnTo>
                  <a:lnTo>
                    <a:pt x="69" y="490"/>
                  </a:lnTo>
                  <a:lnTo>
                    <a:pt x="118" y="536"/>
                  </a:lnTo>
                  <a:lnTo>
                    <a:pt x="176" y="572"/>
                  </a:lnTo>
                  <a:lnTo>
                    <a:pt x="243" y="595"/>
                  </a:lnTo>
                  <a:lnTo>
                    <a:pt x="315" y="603"/>
                  </a:lnTo>
                  <a:close/>
                </a:path>
              </a:pathLst>
            </a:custGeom>
            <a:noFill/>
            <a:ln w="12700">
              <a:solidFill>
                <a:srgbClr val="EC008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358"/>
            <p:cNvSpPr>
              <a:spLocks noChangeShapeType="1"/>
            </p:cNvSpPr>
            <p:nvPr/>
          </p:nvSpPr>
          <p:spPr bwMode="auto">
            <a:xfrm flipV="1">
              <a:off x="3578" y="2226"/>
              <a:ext cx="3260" cy="715"/>
            </a:xfrm>
            <a:prstGeom prst="line">
              <a:avLst/>
            </a:pr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Text Box 355"/>
            <p:cNvSpPr txBox="1">
              <a:spLocks noChangeArrowheads="1"/>
            </p:cNvSpPr>
            <p:nvPr/>
          </p:nvSpPr>
          <p:spPr bwMode="auto">
            <a:xfrm>
              <a:off x="7951" y="954"/>
              <a:ext cx="1651" cy="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231F20"/>
                  </a:solidFill>
                  <a:latin typeface="Calibri" pitchFamily="34" charset="0"/>
                  <a:cs typeface="Arial" pitchFamily="34" charset="0"/>
                </a:rPr>
                <a:t>30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354"/>
            <p:cNvSpPr txBox="1">
              <a:spLocks noChangeArrowheads="1"/>
            </p:cNvSpPr>
            <p:nvPr/>
          </p:nvSpPr>
          <p:spPr bwMode="auto">
            <a:xfrm>
              <a:off x="1113" y="3101"/>
              <a:ext cx="1651" cy="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231F20"/>
                  </a:solidFill>
                  <a:latin typeface="Calibri" pitchFamily="34" charset="0"/>
                  <a:cs typeface="Arial" pitchFamily="34" charset="0"/>
                </a:rPr>
                <a:t>30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Text Box 353"/>
            <p:cNvSpPr txBox="1">
              <a:spLocks noChangeArrowheads="1"/>
            </p:cNvSpPr>
            <p:nvPr/>
          </p:nvSpPr>
          <p:spPr bwMode="auto">
            <a:xfrm>
              <a:off x="8281" y="3927"/>
              <a:ext cx="1242" cy="2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>
                  <a:solidFill>
                    <a:srgbClr val="231F2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Line 356"/>
            <p:cNvSpPr>
              <a:spLocks noChangeShapeType="1"/>
            </p:cNvSpPr>
            <p:nvPr/>
          </p:nvSpPr>
          <p:spPr bwMode="auto">
            <a:xfrm>
              <a:off x="3657" y="4532"/>
              <a:ext cx="3181" cy="1816"/>
            </a:xfrm>
            <a:prstGeom prst="line">
              <a:avLst/>
            </a:pr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57"/>
            <p:cNvSpPr>
              <a:spLocks/>
            </p:cNvSpPr>
            <p:nvPr/>
          </p:nvSpPr>
          <p:spPr bwMode="auto">
            <a:xfrm>
              <a:off x="6758" y="4532"/>
              <a:ext cx="4007" cy="3829"/>
            </a:xfrm>
            <a:custGeom>
              <a:avLst/>
              <a:gdLst>
                <a:gd name="T0" fmla="*/ 200025 w 631"/>
                <a:gd name="T1" fmla="*/ 1101725 h 603"/>
                <a:gd name="T2" fmla="*/ 246380 w 631"/>
                <a:gd name="T3" fmla="*/ 1096645 h 603"/>
                <a:gd name="T4" fmla="*/ 288290 w 631"/>
                <a:gd name="T5" fmla="*/ 1082040 h 603"/>
                <a:gd name="T6" fmla="*/ 325755 w 631"/>
                <a:gd name="T7" fmla="*/ 1059180 h 603"/>
                <a:gd name="T8" fmla="*/ 356235 w 631"/>
                <a:gd name="T9" fmla="*/ 1029970 h 603"/>
                <a:gd name="T10" fmla="*/ 380365 w 631"/>
                <a:gd name="T11" fmla="*/ 994410 h 603"/>
                <a:gd name="T12" fmla="*/ 394970 w 631"/>
                <a:gd name="T13" fmla="*/ 953770 h 603"/>
                <a:gd name="T14" fmla="*/ 400685 w 631"/>
                <a:gd name="T15" fmla="*/ 909955 h 603"/>
                <a:gd name="T16" fmla="*/ 394970 w 631"/>
                <a:gd name="T17" fmla="*/ 866140 h 603"/>
                <a:gd name="T18" fmla="*/ 380365 w 631"/>
                <a:gd name="T19" fmla="*/ 826135 h 603"/>
                <a:gd name="T20" fmla="*/ 356235 w 631"/>
                <a:gd name="T21" fmla="*/ 790575 h 603"/>
                <a:gd name="T22" fmla="*/ 325755 w 631"/>
                <a:gd name="T23" fmla="*/ 760730 h 603"/>
                <a:gd name="T24" fmla="*/ 288290 w 631"/>
                <a:gd name="T25" fmla="*/ 738505 h 603"/>
                <a:gd name="T26" fmla="*/ 246380 w 631"/>
                <a:gd name="T27" fmla="*/ 723900 h 603"/>
                <a:gd name="T28" fmla="*/ 200025 w 631"/>
                <a:gd name="T29" fmla="*/ 718820 h 603"/>
                <a:gd name="T30" fmla="*/ 154305 w 631"/>
                <a:gd name="T31" fmla="*/ 723900 h 603"/>
                <a:gd name="T32" fmla="*/ 112395 w 631"/>
                <a:gd name="T33" fmla="*/ 738505 h 603"/>
                <a:gd name="T34" fmla="*/ 74930 w 631"/>
                <a:gd name="T35" fmla="*/ 760730 h 603"/>
                <a:gd name="T36" fmla="*/ 43815 w 631"/>
                <a:gd name="T37" fmla="*/ 790575 h 603"/>
                <a:gd name="T38" fmla="*/ 20320 w 631"/>
                <a:gd name="T39" fmla="*/ 826135 h 603"/>
                <a:gd name="T40" fmla="*/ 5715 w 631"/>
                <a:gd name="T41" fmla="*/ 866140 h 603"/>
                <a:gd name="T42" fmla="*/ 0 w 631"/>
                <a:gd name="T43" fmla="*/ 909955 h 603"/>
                <a:gd name="T44" fmla="*/ 5715 w 631"/>
                <a:gd name="T45" fmla="*/ 953770 h 603"/>
                <a:gd name="T46" fmla="*/ 20320 w 631"/>
                <a:gd name="T47" fmla="*/ 994410 h 603"/>
                <a:gd name="T48" fmla="*/ 43815 w 631"/>
                <a:gd name="T49" fmla="*/ 1029970 h 603"/>
                <a:gd name="T50" fmla="*/ 74930 w 631"/>
                <a:gd name="T51" fmla="*/ 1059180 h 603"/>
                <a:gd name="T52" fmla="*/ 112395 w 631"/>
                <a:gd name="T53" fmla="*/ 1082040 h 603"/>
                <a:gd name="T54" fmla="*/ 154305 w 631"/>
                <a:gd name="T55" fmla="*/ 1096645 h 603"/>
                <a:gd name="T56" fmla="*/ 200025 w 631"/>
                <a:gd name="T57" fmla="*/ 1101725 h 6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1" h="603">
                  <a:moveTo>
                    <a:pt x="315" y="603"/>
                  </a:moveTo>
                  <a:lnTo>
                    <a:pt x="388" y="595"/>
                  </a:lnTo>
                  <a:lnTo>
                    <a:pt x="454" y="572"/>
                  </a:lnTo>
                  <a:lnTo>
                    <a:pt x="513" y="536"/>
                  </a:lnTo>
                  <a:lnTo>
                    <a:pt x="561" y="490"/>
                  </a:lnTo>
                  <a:lnTo>
                    <a:pt x="599" y="434"/>
                  </a:lnTo>
                  <a:lnTo>
                    <a:pt x="622" y="370"/>
                  </a:lnTo>
                  <a:lnTo>
                    <a:pt x="631" y="301"/>
                  </a:lnTo>
                  <a:lnTo>
                    <a:pt x="622" y="232"/>
                  </a:lnTo>
                  <a:lnTo>
                    <a:pt x="599" y="169"/>
                  </a:lnTo>
                  <a:lnTo>
                    <a:pt x="561" y="113"/>
                  </a:lnTo>
                  <a:lnTo>
                    <a:pt x="513" y="66"/>
                  </a:lnTo>
                  <a:lnTo>
                    <a:pt x="454" y="31"/>
                  </a:lnTo>
                  <a:lnTo>
                    <a:pt x="388" y="8"/>
                  </a:lnTo>
                  <a:lnTo>
                    <a:pt x="315" y="0"/>
                  </a:lnTo>
                  <a:lnTo>
                    <a:pt x="243" y="8"/>
                  </a:lnTo>
                  <a:lnTo>
                    <a:pt x="177" y="31"/>
                  </a:lnTo>
                  <a:lnTo>
                    <a:pt x="118" y="66"/>
                  </a:lnTo>
                  <a:lnTo>
                    <a:pt x="69" y="113"/>
                  </a:lnTo>
                  <a:lnTo>
                    <a:pt x="32" y="169"/>
                  </a:lnTo>
                  <a:lnTo>
                    <a:pt x="9" y="232"/>
                  </a:lnTo>
                  <a:lnTo>
                    <a:pt x="0" y="301"/>
                  </a:lnTo>
                  <a:lnTo>
                    <a:pt x="9" y="370"/>
                  </a:lnTo>
                  <a:lnTo>
                    <a:pt x="32" y="434"/>
                  </a:lnTo>
                  <a:lnTo>
                    <a:pt x="69" y="490"/>
                  </a:lnTo>
                  <a:lnTo>
                    <a:pt x="118" y="536"/>
                  </a:lnTo>
                  <a:lnTo>
                    <a:pt x="177" y="572"/>
                  </a:lnTo>
                  <a:lnTo>
                    <a:pt x="243" y="595"/>
                  </a:lnTo>
                  <a:lnTo>
                    <a:pt x="315" y="603"/>
                  </a:lnTo>
                  <a:close/>
                </a:path>
              </a:pathLst>
            </a:custGeom>
            <a:noFill/>
            <a:ln w="12700">
              <a:solidFill>
                <a:srgbClr val="00AE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27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5" name="Title 7"/>
          <p:cNvSpPr txBox="1"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362200" y="2514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3600" y="3657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7" y="887066"/>
            <a:ext cx="3179279" cy="5970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523" y="916884"/>
            <a:ext cx="2794139" cy="5941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3418" y="916885"/>
            <a:ext cx="3150082" cy="5941115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75252" y="1943100"/>
            <a:ext cx="7513982" cy="405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1550"/>
              </a:avLst>
            </a:prstTxWarp>
          </a:bodyPr>
          <a:lstStyle/>
          <a:p>
            <a:pPr algn="ctr"/>
            <a:r>
              <a:rPr lang="en-US" sz="33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ĐẾN ĐÂY KẾT THÚC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29409" y="3394844"/>
            <a:ext cx="59436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90600"/>
            <a:ext cx="8153400" cy="3603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229" y="4009436"/>
            <a:ext cx="2557151" cy="2848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62258" y="4524167"/>
            <a:ext cx="2486139" cy="2486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515" y="4524167"/>
            <a:ext cx="2486139" cy="24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21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/>
      <p:bldP spid="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275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Chục- Đơn vị ( tiết 1)</vt:lpstr>
      <vt:lpstr>Slide 3</vt:lpstr>
      <vt:lpstr>Thứ tư  ngày 17 tháng 02 năm 2021 Toán</vt:lpstr>
      <vt:lpstr>Thứ tư  ngày 17 tháng 02 năm 2021 Toán</vt:lpstr>
      <vt:lpstr>Thứ tư  ngày 27 tháng 02 năm 2021 Toán</vt:lpstr>
      <vt:lpstr>Thứ tư  ngày 27 tháng 02 năm 2021 Toán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118</cp:revision>
  <dcterms:created xsi:type="dcterms:W3CDTF">2014-01-12T14:30:29Z</dcterms:created>
  <dcterms:modified xsi:type="dcterms:W3CDTF">2021-02-18T08:44:00Z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